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6" r:id="rId47"/>
    <p:sldId id="477" r:id="rId48"/>
    <p:sldId id="474" r:id="rId49"/>
    <p:sldId id="470" r:id="rId50"/>
    <p:sldId id="46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1" d="100"/>
          <a:sy n="81" d="100"/>
        </p:scale>
        <p:origin x="24" y="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Intersection over Union, </a:t>
            </a:r>
            <a:r>
              <a:rPr lang="en-US" dirty="0" err="1"/>
              <a:t>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0" i="0" dirty="0">
                    <a:effectLst/>
                    <a:latin typeface="Inter"/>
                  </a:rPr>
                  <a:t>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coefficient, or </a:t>
                </a:r>
                <a:r>
                  <a:rPr lang="en-US" dirty="0"/>
                  <a:t>Dice loss,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Jordan,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Focal </a:t>
                </a:r>
                <a:r>
                  <a:rPr lang="en-US" b="1" dirty="0"/>
                  <a:t>loss </a:t>
                </a:r>
                <a:r>
                  <a:rPr lang="en-US" dirty="0"/>
                  <a:t>addresses class imbalance by reweighting cross-entropy    </a:t>
                </a:r>
              </a:p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Jordan, 2020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856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511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hyperparameter,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cross-entropy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511522"/>
              </a:xfrm>
              <a:prstGeom prst="rect">
                <a:avLst/>
              </a:prstGeom>
              <a:blipFill>
                <a:blip r:embed="rId2"/>
                <a:stretch>
                  <a:fillRect l="-2365" t="-2162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out performs on speed and accuracy </a:t>
            </a:r>
          </a:p>
          <a:p>
            <a:r>
              <a:rPr lang="en-US" dirty="0"/>
              <a:t>Integrated task architecture shows advantages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</a:t>
                </a:r>
                <a:r>
                  <a:rPr lang="en-US" dirty="0" err="1"/>
                  <a:t>unlabled</a:t>
                </a:r>
                <a:r>
                  <a:rPr lang="en-US" dirty="0"/>
                  <a:t> pixels </a:t>
                </a:r>
              </a:p>
              <a:p>
                <a:r>
                  <a:rPr lang="en-US" dirty="0"/>
                  <a:t>Have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2285</Words>
  <Application>Microsoft Office PowerPoint</Application>
  <PresentationFormat>Widescreen</PresentationFormat>
  <Paragraphs>393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345</cp:revision>
  <dcterms:created xsi:type="dcterms:W3CDTF">2022-04-24T20:15:20Z</dcterms:created>
  <dcterms:modified xsi:type="dcterms:W3CDTF">2022-05-05T18:19:38Z</dcterms:modified>
</cp:coreProperties>
</file>